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jpg>
</file>

<file path=ppt/media/image16.png>
</file>

<file path=ppt/media/image17.jpg>
</file>

<file path=ppt/media/image18.gif>
</file>

<file path=ppt/media/image19.gif>
</file>

<file path=ppt/media/image2.png>
</file>

<file path=ppt/media/image20.gif>
</file>

<file path=ppt/media/image21.jpg>
</file>

<file path=ppt/media/image22.jpg>
</file>

<file path=ppt/media/image23.gif>
</file>

<file path=ppt/media/image24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d1ac8cf1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d1ac8cf1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1ac8cf17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1ac8cf17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1ac8cf175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1ac8cf175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1ac8cf175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1ac8cf175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1ac8cf175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1ac8cf17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1ac8cf175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1ac8cf17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1ac8cf17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1ac8cf17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1ac8cf175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1ac8cf175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1ac8cf17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1ac8cf17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1ac8cf17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1ac8cf17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d1ac8cf17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d1ac8cf17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1ac8cf17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1ac8cf17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1ac8cf17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1ac8cf17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1ac8cf17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1ac8cf17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1ac8cf17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1ac8cf17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1ac8cf175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1ac8cf175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1ac8cf175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1ac8cf175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1ac8cf175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1ac8cf175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gif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15.jp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Relationship Id="rId4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2192400" y="3507106"/>
            <a:ext cx="4454400" cy="63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ProCare Application</a:t>
            </a:r>
            <a:endParaRPr b="1">
              <a:solidFill>
                <a:schemeClr val="lt1"/>
              </a:solidFill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3156142" y="998906"/>
            <a:ext cx="2526840" cy="2508357"/>
            <a:chOff x="152400" y="152400"/>
            <a:chExt cx="3706675" cy="3686050"/>
          </a:xfrm>
        </p:grpSpPr>
        <p:sp>
          <p:nvSpPr>
            <p:cNvPr id="56" name="Google Shape;56;p13"/>
            <p:cNvSpPr/>
            <p:nvPr/>
          </p:nvSpPr>
          <p:spPr>
            <a:xfrm>
              <a:off x="356850" y="381450"/>
              <a:ext cx="3371700" cy="3297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7" name="Google Shape;5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52400"/>
              <a:ext cx="3706675" cy="3686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13"/>
          <p:cNvSpPr txBox="1"/>
          <p:nvPr/>
        </p:nvSpPr>
        <p:spPr>
          <a:xfrm>
            <a:off x="5635725" y="4245225"/>
            <a:ext cx="3346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Francisco Javier Muñoz </a:t>
            </a:r>
            <a:r>
              <a:rPr lang="en-GB" sz="1700">
                <a:solidFill>
                  <a:schemeClr val="lt1"/>
                </a:solidFill>
              </a:rPr>
              <a:t>Ruiz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José Ignacio Daguerre Garrido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 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Calendar</a:t>
            </a: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9" name="Google Shape;159;p22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326" y="2783775"/>
            <a:ext cx="3094351" cy="205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interface sets a calendar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days in blue color have a task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touch a day of the calendar an see the task below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Settings</a:t>
            </a: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Google Shape;167;p23"/>
          <p:cNvPicPr preferRelativeResize="0"/>
          <p:nvPr/>
        </p:nvPicPr>
        <p:blipFill rotWithShape="1">
          <a:blip r:embed="rId3">
            <a:alphaModFix/>
          </a:blip>
          <a:srcRect b="806" l="0" r="0" t="816"/>
          <a:stretch/>
        </p:blipFill>
        <p:spPr>
          <a:xfrm>
            <a:off x="762350" y="1051175"/>
            <a:ext cx="1818622" cy="368984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/>
        </p:nvSpPr>
        <p:spPr>
          <a:xfrm>
            <a:off x="3017125" y="1344650"/>
            <a:ext cx="5290800" cy="3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Dark mode, Notifications enable and show just own events </a:t>
            </a: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switches</a:t>
            </a:r>
            <a:endParaRPr b="1"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 the language what you prefer</a:t>
            </a:r>
            <a:endParaRPr b="1"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change the password</a:t>
            </a:r>
            <a:endParaRPr b="1"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Char char="○"/>
            </a:pP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you want to change the password, you need to put the </a:t>
            </a:r>
            <a:r>
              <a:rPr b="1" lang="en-GB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actual password and the new one twice.</a:t>
            </a:r>
            <a:endParaRPr b="1"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3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 section</a:t>
            </a:r>
            <a:endParaRPr b="1" sz="3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4" name="Google Shape;174;p24"/>
          <p:cNvPicPr preferRelativeResize="0"/>
          <p:nvPr/>
        </p:nvPicPr>
        <p:blipFill rotWithShape="1">
          <a:blip r:embed="rId3">
            <a:alphaModFix/>
          </a:blip>
          <a:srcRect b="922" l="0" r="0" t="922"/>
          <a:stretch/>
        </p:blipFill>
        <p:spPr>
          <a:xfrm>
            <a:off x="686150" y="1051175"/>
            <a:ext cx="1818976" cy="368984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4"/>
          <p:cNvSpPr txBox="1"/>
          <p:nvPr/>
        </p:nvSpPr>
        <p:spPr>
          <a:xfrm>
            <a:off x="3922960" y="1680375"/>
            <a:ext cx="36306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Change username</a:t>
            </a:r>
            <a:endParaRPr b="1" i="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3510874" y="1711767"/>
            <a:ext cx="334800" cy="3243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u="none" cap="none" strike="noStrike">
                <a:solidFill>
                  <a:schemeClr val="lt1"/>
                </a:solidFill>
              </a:rPr>
              <a:t>1</a:t>
            </a:r>
            <a:endParaRPr b="1" i="0" u="none" cap="none" strike="noStrike">
              <a:solidFill>
                <a:schemeClr val="lt1"/>
              </a:solidFill>
            </a:endParaRPr>
          </a:p>
        </p:txBody>
      </p:sp>
      <p:sp>
        <p:nvSpPr>
          <p:cNvPr id="177" name="Google Shape;177;p24"/>
          <p:cNvSpPr/>
          <p:nvPr/>
        </p:nvSpPr>
        <p:spPr>
          <a:xfrm>
            <a:off x="3510874" y="2199342"/>
            <a:ext cx="334800" cy="3243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u="none" cap="none" strike="noStrike">
                <a:solidFill>
                  <a:schemeClr val="lt1"/>
                </a:solidFill>
              </a:rPr>
              <a:t>2</a:t>
            </a:r>
            <a:endParaRPr b="1" i="0" u="none" cap="none" strike="noStrike">
              <a:solidFill>
                <a:schemeClr val="lt1"/>
              </a:solidFill>
            </a:endParaRPr>
          </a:p>
        </p:txBody>
      </p:sp>
      <p:sp>
        <p:nvSpPr>
          <p:cNvPr id="178" name="Google Shape;178;p24"/>
          <p:cNvSpPr/>
          <p:nvPr/>
        </p:nvSpPr>
        <p:spPr>
          <a:xfrm>
            <a:off x="3510874" y="2655517"/>
            <a:ext cx="334800" cy="3243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u="none" cap="none" strike="noStrike">
                <a:solidFill>
                  <a:schemeClr val="lt1"/>
                </a:solidFill>
              </a:rPr>
              <a:t>3</a:t>
            </a:r>
            <a:endParaRPr b="1" i="0" u="none" cap="none" strike="noStrike">
              <a:solidFill>
                <a:schemeClr val="lt1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3936551" y="2091750"/>
            <a:ext cx="21156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Call veterinary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emergency</a:t>
            </a:r>
            <a:endParaRPr b="1" i="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3936552" y="2655513"/>
            <a:ext cx="36306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Access Events Map functionality</a:t>
            </a:r>
            <a:endParaRPr b="1" i="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4"/>
          <p:cNvSpPr/>
          <p:nvPr/>
        </p:nvSpPr>
        <p:spPr>
          <a:xfrm>
            <a:off x="3510874" y="3130869"/>
            <a:ext cx="334800" cy="3243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u="none" cap="none" strike="noStrike">
                <a:solidFill>
                  <a:schemeClr val="lt1"/>
                </a:solidFill>
              </a:rPr>
              <a:t>4</a:t>
            </a:r>
            <a:endParaRPr b="1" i="0" u="none" cap="none" strike="noStrike">
              <a:solidFill>
                <a:schemeClr val="lt1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3936552" y="3054665"/>
            <a:ext cx="36306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Search clinics near the actual location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24"/>
          <p:cNvSpPr/>
          <p:nvPr/>
        </p:nvSpPr>
        <p:spPr>
          <a:xfrm>
            <a:off x="1933575" y="1631075"/>
            <a:ext cx="331500" cy="3216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GB" sz="1000" u="none" cap="none" strike="noStrike">
                <a:solidFill>
                  <a:schemeClr val="lt1"/>
                </a:solidFill>
              </a:rPr>
              <a:t>1</a:t>
            </a:r>
            <a:endParaRPr b="1"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184" name="Google Shape;184;p24"/>
          <p:cNvSpPr/>
          <p:nvPr/>
        </p:nvSpPr>
        <p:spPr>
          <a:xfrm>
            <a:off x="430850" y="2839550"/>
            <a:ext cx="331500" cy="3216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GB" sz="1000" u="none" cap="none" strike="noStrike">
                <a:solidFill>
                  <a:schemeClr val="lt1"/>
                </a:solidFill>
              </a:rPr>
              <a:t>3</a:t>
            </a:r>
            <a:endParaRPr b="1"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185" name="Google Shape;185;p24"/>
          <p:cNvSpPr/>
          <p:nvPr/>
        </p:nvSpPr>
        <p:spPr>
          <a:xfrm>
            <a:off x="922425" y="2334750"/>
            <a:ext cx="331500" cy="3216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GB" sz="1000" u="none" cap="none" strike="noStrike">
                <a:solidFill>
                  <a:schemeClr val="lt1"/>
                </a:solidFill>
              </a:rPr>
              <a:t>2</a:t>
            </a:r>
            <a:endParaRPr b="1"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2461825" y="2735300"/>
            <a:ext cx="331500" cy="3216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GB" sz="1000" u="none" cap="none" strike="noStrike">
                <a:solidFill>
                  <a:schemeClr val="lt1"/>
                </a:solidFill>
              </a:rPr>
              <a:t>4</a:t>
            </a:r>
            <a:endParaRPr b="1"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187" name="Google Shape;187;p24"/>
          <p:cNvSpPr/>
          <p:nvPr/>
        </p:nvSpPr>
        <p:spPr>
          <a:xfrm>
            <a:off x="1429888" y="3585375"/>
            <a:ext cx="331500" cy="3216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-GB" sz="1000">
                <a:solidFill>
                  <a:schemeClr val="lt1"/>
                </a:solidFill>
              </a:rPr>
              <a:t>5</a:t>
            </a:r>
            <a:endParaRPr b="1" i="0" sz="900" u="none" cap="none" strike="noStrike">
              <a:solidFill>
                <a:schemeClr val="lt1"/>
              </a:solidFill>
            </a:endParaRPr>
          </a:p>
        </p:txBody>
      </p:sp>
      <p:sp>
        <p:nvSpPr>
          <p:cNvPr id="188" name="Google Shape;188;p24"/>
          <p:cNvSpPr/>
          <p:nvPr/>
        </p:nvSpPr>
        <p:spPr>
          <a:xfrm>
            <a:off x="3510874" y="3588069"/>
            <a:ext cx="334800" cy="324300"/>
          </a:xfrm>
          <a:prstGeom prst="ellipse">
            <a:avLst/>
          </a:prstGeom>
          <a:solidFill>
            <a:srgbClr val="82C7A5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>
                <a:solidFill>
                  <a:schemeClr val="lt1"/>
                </a:solidFill>
              </a:rPr>
              <a:t>5</a:t>
            </a:r>
            <a:endParaRPr b="1" i="0" u="none" cap="none" strike="noStrike">
              <a:solidFill>
                <a:schemeClr val="lt1"/>
              </a:solidFill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3936552" y="3511865"/>
            <a:ext cx="36306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Search online books by introducing keywords</a:t>
            </a:r>
            <a:endParaRPr b="1" i="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</a:t>
            </a: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change the user name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Press the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button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Logout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to change the user session.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26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you press the button “Call Emergency” the app show you the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mobile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phone of a veterinary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clinic from Milan.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9" name="Google Shape;209;p27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7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Press the button Look for Clinic to see in google Maps all the Clinic close to you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6" name="Google Shape;216;p28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8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button Search book is to help the user to search for help books on the keywords they write in the search bar.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6. Profile user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3" name="Google Shape;223;p29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 txBox="1"/>
          <p:nvPr/>
        </p:nvSpPr>
        <p:spPr>
          <a:xfrm>
            <a:off x="3010525" y="1648225"/>
            <a:ext cx="57165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event map have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many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functionalities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you can see in the map all the events of the users, if you want to see just your own events, go to settings and change the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switch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add a event in your current location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Select a mark in the map and see its info. If you are the creator of this event you can delete it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/>
        </p:nvSpPr>
        <p:spPr>
          <a:xfrm>
            <a:off x="1052550" y="157100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n-GB" sz="3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 for your attention</a:t>
            </a:r>
            <a:endParaRPr b="1" sz="3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sz="4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842975" y="2788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Index</a:t>
            </a:r>
            <a:endParaRPr b="1" i="0" sz="4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223975" y="1380725"/>
            <a:ext cx="30183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➢"/>
            </a:pPr>
            <a:r>
              <a:rPr b="1" lang="en-GB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b="1"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➢"/>
            </a:pPr>
            <a:r>
              <a:rPr b="1" lang="en-GB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b="1"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Montserrat"/>
              <a:buChar char="➢"/>
            </a:pPr>
            <a:r>
              <a:rPr b="1" lang="en-GB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Sections</a:t>
            </a:r>
            <a:endParaRPr b="1"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Login/Register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Pet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Upcoming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Settings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○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Profile User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9592" l="0" r="0" t="9592"/>
          <a:stretch/>
        </p:blipFill>
        <p:spPr>
          <a:xfrm>
            <a:off x="4763600" y="1757700"/>
            <a:ext cx="2941250" cy="19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i="0" lang="en-GB" sz="4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r>
              <a:rPr b="1" lang="en-GB" sz="4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troduction</a:t>
            </a:r>
            <a:endParaRPr b="1" i="0" sz="4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2277"/>
            <a:ext cx="3691275" cy="2553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15"/>
          <p:cNvGrpSpPr/>
          <p:nvPr/>
        </p:nvGrpSpPr>
        <p:grpSpPr>
          <a:xfrm>
            <a:off x="6685808" y="519395"/>
            <a:ext cx="2113503" cy="4104712"/>
            <a:chOff x="993800" y="1176400"/>
            <a:chExt cx="1691750" cy="3482702"/>
          </a:xfrm>
        </p:grpSpPr>
        <p:pic>
          <p:nvPicPr>
            <p:cNvPr descr="Smartphone negro en posición vertical" id="73" name="Google Shape;73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93800" y="1176400"/>
              <a:ext cx="1691750" cy="34827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15"/>
            <p:cNvPicPr preferRelativeResize="0"/>
            <p:nvPr/>
          </p:nvPicPr>
          <p:blipFill rotWithShape="1">
            <a:blip r:embed="rId5">
              <a:alphaModFix/>
            </a:blip>
            <a:srcRect b="8248" l="0" r="0" t="-4839"/>
            <a:stretch/>
          </p:blipFill>
          <p:spPr>
            <a:xfrm>
              <a:off x="1074875" y="1317575"/>
              <a:ext cx="1529600" cy="30439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2050" y="1158800"/>
            <a:ext cx="1248026" cy="12480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3347250" y="1158800"/>
            <a:ext cx="3213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Functionalities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Usability and versatility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Geolocation and map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Pet management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Interface customisation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Task notification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➢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User-friendly search or access to information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4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325" y="372625"/>
            <a:ext cx="3437887" cy="162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7425" y="682225"/>
            <a:ext cx="2474024" cy="2474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5">
            <a:alphaModFix/>
          </a:blip>
          <a:srcRect b="0" l="0" r="18758" t="0"/>
          <a:stretch/>
        </p:blipFill>
        <p:spPr>
          <a:xfrm>
            <a:off x="888150" y="2280400"/>
            <a:ext cx="7153750" cy="20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0106" y="2657250"/>
            <a:ext cx="2021100" cy="22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lang="en-GB" sz="4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endParaRPr b="1" i="0" sz="4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1945" r="3141" t="0"/>
          <a:stretch/>
        </p:blipFill>
        <p:spPr>
          <a:xfrm>
            <a:off x="1940875" y="1010800"/>
            <a:ext cx="6969576" cy="34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781675" y="2952750"/>
            <a:ext cx="30183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Composition &amp; Structure</a:t>
            </a:r>
            <a:endParaRPr b="1" sz="1600" u="sng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 Tables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Avoids redundant storage of data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 duplicate rows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1" lang="en-GB" sz="4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Sections</a:t>
            </a:r>
            <a:endParaRPr b="1" i="0" sz="4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1223975" y="1304525"/>
            <a:ext cx="30183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Login/Register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Pet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Upcoming Tasks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Calendar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Settings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"/>
              <a:buAutoNum type="arabicPeriod"/>
            </a:pPr>
            <a:r>
              <a:rPr b="1" lang="en-GB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Profile user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9" name="Google Shape;99;p18"/>
          <p:cNvGrpSpPr/>
          <p:nvPr/>
        </p:nvGrpSpPr>
        <p:grpSpPr>
          <a:xfrm>
            <a:off x="4810245" y="1407278"/>
            <a:ext cx="2690622" cy="2673450"/>
            <a:chOff x="2905775" y="1422447"/>
            <a:chExt cx="3566100" cy="3564600"/>
          </a:xfrm>
        </p:grpSpPr>
        <p:sp>
          <p:nvSpPr>
            <p:cNvPr id="100" name="Google Shape;100;p18"/>
            <p:cNvSpPr/>
            <p:nvPr/>
          </p:nvSpPr>
          <p:spPr>
            <a:xfrm rot="5400000">
              <a:off x="3410487" y="1907667"/>
              <a:ext cx="2562000" cy="2603700"/>
            </a:xfrm>
            <a:prstGeom prst="pie">
              <a:avLst>
                <a:gd fmla="val 10795717" name="adj1"/>
                <a:gd fmla="val 14565317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rot="-5400000">
              <a:off x="3410625" y="1907530"/>
              <a:ext cx="2562000" cy="2603700"/>
            </a:xfrm>
            <a:prstGeom prst="pie">
              <a:avLst>
                <a:gd fmla="val 10795717" name="adj1"/>
                <a:gd fmla="val 14148928" name="adj2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 rot="-3603172">
              <a:off x="3418284" y="1908015"/>
              <a:ext cx="2572112" cy="2593620"/>
            </a:xfrm>
            <a:prstGeom prst="pie">
              <a:avLst>
                <a:gd fmla="val 12518199" name="adj1"/>
                <a:gd fmla="val 16201261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 rot="7371666">
              <a:off x="3400593" y="1914226"/>
              <a:ext cx="2576464" cy="2581042"/>
            </a:xfrm>
            <a:prstGeom prst="pie">
              <a:avLst>
                <a:gd fmla="val 12752977" name="adj1"/>
                <a:gd fmla="val 16207791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4" name="Google Shape;104;p18"/>
            <p:cNvGrpSpPr/>
            <p:nvPr/>
          </p:nvGrpSpPr>
          <p:grpSpPr>
            <a:xfrm>
              <a:off x="5278009" y="2406718"/>
              <a:ext cx="689147" cy="678123"/>
              <a:chOff x="5428887" y="2158022"/>
              <a:chExt cx="828900" cy="828900"/>
            </a:xfrm>
          </p:grpSpPr>
          <p:sp>
            <p:nvSpPr>
              <p:cNvPr id="105" name="Google Shape;105;p18"/>
              <p:cNvSpPr/>
              <p:nvPr/>
            </p:nvSpPr>
            <p:spPr>
              <a:xfrm rot="-8431175">
                <a:off x="5548912" y="2278047"/>
                <a:ext cx="588851" cy="588851"/>
              </a:xfrm>
              <a:prstGeom prst="pie">
                <a:avLst>
                  <a:gd fmla="val 19686997" name="adj1"/>
                  <a:gd fmla="val 7771013" name="adj2"/>
                </a:avLst>
              </a:prstGeom>
              <a:solidFill>
                <a:srgbClr val="1976D2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8"/>
              <p:cNvSpPr/>
              <p:nvPr/>
            </p:nvSpPr>
            <p:spPr>
              <a:xfrm rot="-10551618">
                <a:off x="5498373" y="2253562"/>
                <a:ext cx="656613" cy="656912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1976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7" name="Google Shape;107;p18"/>
            <p:cNvGrpSpPr/>
            <p:nvPr/>
          </p:nvGrpSpPr>
          <p:grpSpPr>
            <a:xfrm>
              <a:off x="5212483" y="3429922"/>
              <a:ext cx="689147" cy="678123"/>
              <a:chOff x="5428887" y="2158022"/>
              <a:chExt cx="828900" cy="828900"/>
            </a:xfrm>
          </p:grpSpPr>
          <p:sp>
            <p:nvSpPr>
              <p:cNvPr id="108" name="Google Shape;108;p18"/>
              <p:cNvSpPr/>
              <p:nvPr/>
            </p:nvSpPr>
            <p:spPr>
              <a:xfrm rot="-8431175">
                <a:off x="5548912" y="2278047"/>
                <a:ext cx="588851" cy="588851"/>
              </a:xfrm>
              <a:prstGeom prst="pie">
                <a:avLst>
                  <a:gd fmla="val 19686997" name="adj1"/>
                  <a:gd fmla="val 7771013" name="adj2"/>
                </a:avLst>
              </a:prstGeom>
              <a:solidFill>
                <a:srgbClr val="2196F3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18"/>
              <p:cNvSpPr/>
              <p:nvPr/>
            </p:nvSpPr>
            <p:spPr>
              <a:xfrm rot="-10551618">
                <a:off x="5498373" y="2253562"/>
                <a:ext cx="656613" cy="656912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2196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0" name="Google Shape;110;p18"/>
            <p:cNvSpPr/>
            <p:nvPr/>
          </p:nvSpPr>
          <p:spPr>
            <a:xfrm rot="10800000">
              <a:off x="3389637" y="1928380"/>
              <a:ext cx="2603700" cy="2562000"/>
            </a:xfrm>
            <a:prstGeom prst="pie">
              <a:avLst>
                <a:gd fmla="val 12752977" name="adj1"/>
                <a:gd fmla="val 16207791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3389775" y="1928517"/>
              <a:ext cx="2603700" cy="2562000"/>
            </a:xfrm>
            <a:prstGeom prst="pie">
              <a:avLst>
                <a:gd fmla="val 12633733" name="adj1"/>
                <a:gd fmla="val 16201261" name="adj2"/>
              </a:avLst>
            </a:pr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2" name="Google Shape;112;p18"/>
            <p:cNvGrpSpPr/>
            <p:nvPr/>
          </p:nvGrpSpPr>
          <p:grpSpPr>
            <a:xfrm rot="-5400000">
              <a:off x="4379479" y="3891973"/>
              <a:ext cx="678052" cy="689060"/>
              <a:chOff x="2920648" y="2157958"/>
              <a:chExt cx="827700" cy="827700"/>
            </a:xfrm>
          </p:grpSpPr>
          <p:sp>
            <p:nvSpPr>
              <p:cNvPr id="113" name="Google Shape;113;p18"/>
              <p:cNvSpPr/>
              <p:nvPr/>
            </p:nvSpPr>
            <p:spPr>
              <a:xfrm rot="2368348">
                <a:off x="3040494" y="2277805"/>
                <a:ext cx="588007" cy="588007"/>
              </a:xfrm>
              <a:prstGeom prst="pie">
                <a:avLst>
                  <a:gd fmla="val 18953478" name="adj1"/>
                  <a:gd fmla="val 8381030" name="adj2"/>
                </a:avLst>
              </a:prstGeom>
              <a:solidFill>
                <a:srgbClr val="6D9EEB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18"/>
              <p:cNvSpPr/>
              <p:nvPr/>
            </p:nvSpPr>
            <p:spPr>
              <a:xfrm rot="248723">
                <a:off x="3023168" y="2234336"/>
                <a:ext cx="655715" cy="656015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6D9E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5" name="Google Shape;115;p18"/>
            <p:cNvGrpSpPr/>
            <p:nvPr/>
          </p:nvGrpSpPr>
          <p:grpSpPr>
            <a:xfrm rot="5400000">
              <a:off x="4349872" y="1839296"/>
              <a:ext cx="678052" cy="689060"/>
              <a:chOff x="2920648" y="2157958"/>
              <a:chExt cx="827700" cy="827700"/>
            </a:xfrm>
          </p:grpSpPr>
          <p:sp>
            <p:nvSpPr>
              <p:cNvPr id="116" name="Google Shape;116;p18"/>
              <p:cNvSpPr/>
              <p:nvPr/>
            </p:nvSpPr>
            <p:spPr>
              <a:xfrm rot="2368348">
                <a:off x="3040494" y="2277805"/>
                <a:ext cx="588007" cy="588007"/>
              </a:xfrm>
              <a:prstGeom prst="pie">
                <a:avLst>
                  <a:gd fmla="val 18953478" name="adj1"/>
                  <a:gd fmla="val 8381030" name="adj2"/>
                </a:avLst>
              </a:prstGeom>
              <a:solidFill>
                <a:srgbClr val="0D47A1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 rot="248723">
                <a:off x="3023168" y="2234336"/>
                <a:ext cx="655715" cy="656015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0D47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18"/>
            <p:cNvGrpSpPr/>
            <p:nvPr/>
          </p:nvGrpSpPr>
          <p:grpSpPr>
            <a:xfrm>
              <a:off x="3454623" y="2351271"/>
              <a:ext cx="689060" cy="678135"/>
              <a:chOff x="2920648" y="2157958"/>
              <a:chExt cx="827700" cy="827700"/>
            </a:xfrm>
          </p:grpSpPr>
          <p:sp>
            <p:nvSpPr>
              <p:cNvPr id="119" name="Google Shape;119;p18"/>
              <p:cNvSpPr/>
              <p:nvPr/>
            </p:nvSpPr>
            <p:spPr>
              <a:xfrm rot="2368348">
                <a:off x="3040494" y="2277805"/>
                <a:ext cx="588007" cy="588007"/>
              </a:xfrm>
              <a:prstGeom prst="pie">
                <a:avLst>
                  <a:gd fmla="val 18953478" name="adj1"/>
                  <a:gd fmla="val 8381030" name="adj2"/>
                </a:avLst>
              </a:prstGeom>
              <a:solidFill>
                <a:srgbClr val="C9DAF8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 rot="248723">
                <a:off x="3023168" y="2234336"/>
                <a:ext cx="655715" cy="656015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C9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1" name="Google Shape;121;p18"/>
            <p:cNvGrpSpPr/>
            <p:nvPr/>
          </p:nvGrpSpPr>
          <p:grpSpPr>
            <a:xfrm>
              <a:off x="3498324" y="3459916"/>
              <a:ext cx="689060" cy="678052"/>
              <a:chOff x="2920648" y="2157958"/>
              <a:chExt cx="827700" cy="827700"/>
            </a:xfrm>
          </p:grpSpPr>
          <p:sp>
            <p:nvSpPr>
              <p:cNvPr id="122" name="Google Shape;122;p18"/>
              <p:cNvSpPr/>
              <p:nvPr/>
            </p:nvSpPr>
            <p:spPr>
              <a:xfrm rot="2368348">
                <a:off x="3040494" y="2277805"/>
                <a:ext cx="588007" cy="588007"/>
              </a:xfrm>
              <a:prstGeom prst="pie">
                <a:avLst>
                  <a:gd fmla="val 18953478" name="adj1"/>
                  <a:gd fmla="val 8381030" name="adj2"/>
                </a:avLst>
              </a:prstGeom>
              <a:solidFill>
                <a:srgbClr val="9BC5E9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509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 rot="248723">
                <a:off x="3023168" y="2234336"/>
                <a:ext cx="655715" cy="656015"/>
              </a:xfrm>
              <a:prstGeom prst="chord">
                <a:avLst>
                  <a:gd fmla="val 2500565" name="adj1"/>
                  <a:gd fmla="val 1811979" name="adj2"/>
                </a:avLst>
              </a:prstGeom>
              <a:solidFill>
                <a:srgbClr val="9BC5E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4" name="Google Shape;124;p18"/>
            <p:cNvSpPr txBox="1"/>
            <p:nvPr/>
          </p:nvSpPr>
          <p:spPr>
            <a:xfrm>
              <a:off x="4451676" y="1921366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8"/>
            <p:cNvSpPr txBox="1"/>
            <p:nvPr/>
          </p:nvSpPr>
          <p:spPr>
            <a:xfrm>
              <a:off x="3586593" y="2407278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18"/>
            <p:cNvSpPr txBox="1"/>
            <p:nvPr/>
          </p:nvSpPr>
          <p:spPr>
            <a:xfrm>
              <a:off x="3642685" y="3538604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8"/>
            <p:cNvSpPr txBox="1"/>
            <p:nvPr/>
          </p:nvSpPr>
          <p:spPr>
            <a:xfrm>
              <a:off x="4462900" y="3937350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5306061" y="3538609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8"/>
            <p:cNvSpPr txBox="1"/>
            <p:nvPr/>
          </p:nvSpPr>
          <p:spPr>
            <a:xfrm>
              <a:off x="5385432" y="2496707"/>
              <a:ext cx="474300" cy="3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lang="en-GB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933544" y="2463567"/>
              <a:ext cx="1515900" cy="1491600"/>
            </a:xfrm>
            <a:prstGeom prst="ellipse">
              <a:avLst/>
            </a:prstGeom>
            <a:gradFill>
              <a:gsLst>
                <a:gs pos="0">
                  <a:srgbClr val="16D7FE"/>
                </a:gs>
                <a:gs pos="100000">
                  <a:srgbClr val="06758B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Montserrat"/>
              <a:buAutoNum type="arabicPeriod"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Login/Register section</a:t>
            </a:r>
            <a:endParaRPr b="1"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31625" y="1146600"/>
            <a:ext cx="1711600" cy="347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 rotWithShape="1">
          <a:blip r:embed="rId4">
            <a:alphaModFix/>
          </a:blip>
          <a:srcRect b="1009" l="0" r="0" t="1009"/>
          <a:stretch/>
        </p:blipFill>
        <p:spPr>
          <a:xfrm>
            <a:off x="3375225" y="1146600"/>
            <a:ext cx="1712028" cy="3473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9"/>
          <p:cNvCxnSpPr/>
          <p:nvPr/>
        </p:nvCxnSpPr>
        <p:spPr>
          <a:xfrm flipH="1">
            <a:off x="2903825" y="1038750"/>
            <a:ext cx="10800" cy="3689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19"/>
          <p:cNvSpPr txBox="1"/>
          <p:nvPr/>
        </p:nvSpPr>
        <p:spPr>
          <a:xfrm>
            <a:off x="5353675" y="2114550"/>
            <a:ext cx="4240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2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Validate input values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Checks if username already exists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Pet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pets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</a:t>
            </a: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check the info of the animal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delete and modify the animal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6D7FE"/>
            </a:gs>
            <a:gs pos="100000">
              <a:srgbClr val="06758B"/>
            </a:gs>
          </a:gsLst>
          <a:lin ang="5400012" scaled="0"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/>
        </p:nvSpPr>
        <p:spPr>
          <a:xfrm>
            <a:off x="461975" y="202650"/>
            <a:ext cx="7038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Upcoming task section</a:t>
            </a:r>
            <a:endParaRPr b="1" i="0" sz="3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716500" y="1279775"/>
            <a:ext cx="1711600" cy="34737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3010525" y="1648225"/>
            <a:ext cx="5716500" cy="2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interfaz show all the task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You can add a task and select the day of the task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➢"/>
            </a:pPr>
            <a:r>
              <a:rPr b="1"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If you want, you can modify, delete and mark done the task the user selected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